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81" r:id="rId3"/>
    <p:sldId id="282" r:id="rId4"/>
    <p:sldId id="283" r:id="rId5"/>
    <p:sldId id="28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8AE4E-A0D8-4298-9F53-1510CF2228A5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1587D-F910-4157-AC9B-F7B05F30D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5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89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033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43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9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817E9-D828-79BE-228A-9C08DA42FC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91C52-953D-1134-9105-C2B788FD9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9E68A-1AFB-C766-6405-AAD805CB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8F422-87B1-B782-66DE-7710B0C55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1549D-F25C-5AD8-4C8E-DBDCACFD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2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646C7-F6F8-3E25-4FD4-18C7B4E34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BF951F-2770-FA25-D26C-B6981A63F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ECD01-CF16-0864-4099-E48D135F6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A707C-D52B-E320-59F2-42C873E7F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F30E2-1B7B-7D5D-B8C2-281518A6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73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93F383-A5A1-8991-773C-0B7B03F09C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9343F-F427-CE13-DF89-0CA3CDD04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BC8CC-FC42-A942-6064-4AF112D8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AFF20-6E2D-A91F-CAF2-8395222E3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91012-E622-63C2-F076-825C36321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4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53D64-104A-31C2-2FE1-57D4DD40B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530CC-4391-17D7-4FC3-6D63276B7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6A7C0-02D3-7DB6-843E-AF64ED920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2A96A-7379-9AA1-9C7D-3F0F189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373B0-7D5F-6798-FB98-2EF39C34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639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6D5FB-7916-F29C-8CDC-7E26D90E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0F38A8-CE24-56AF-8A11-EC08C87C3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89A43-21EE-99FB-C52B-F80932AE4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F45FF5-F316-A1EE-5863-C0C49F61E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140C3-D570-1746-3D31-BC512A31D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09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32140-03C6-2155-922E-540A2DAFA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99844-B361-A27F-E7A6-55A556A14D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0E40D5-51E9-38A2-2B57-23BFFF0CD4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AC7E9-DA6C-3F63-5F0A-755B43116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02267-F63A-1BDD-42C9-6A346F17E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955F4-A5DA-1142-C693-391B3C72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0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A8D6-AA78-9996-DEAC-6F95707BE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AA526D-E851-155A-0EDF-91E7C6BE1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D0557-D92E-C62B-40CA-43EDD2A88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4547FE-0C12-1E62-13C2-11B54EB592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813AED-DD5F-55A8-2DF9-E892384159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7A54B8-D3C9-BC19-04FB-095D53CA0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C6E3CF-9C27-9015-9390-062415ABD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794308-7AD9-D9F3-E738-CA7D86728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79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06F6-0691-1E58-B8DF-40AD3AF8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2CDE2-DBC9-EE70-90E5-71E88DDFB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FF7617-27A3-B2EC-A940-F9C895A82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228A87-BA7F-7131-F60B-57D79EA39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90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CC20F2-2013-94B3-B657-A9A054096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D69E8-D547-3CB3-89F6-52B62047C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AB4E0-99EB-8862-C0A7-AFCA1524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98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7E7B7-6086-04DB-FD92-CF9689E61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D3ECF-035F-34ED-6962-52349F919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FCE94-9390-BAD0-AC75-A1B70930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C42582-31D6-BD3D-F8D2-1CE7E60A0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BADF6-ADCC-DC09-69FA-9CFB06D06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7283C6-6DF1-D65E-6399-3869E095E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58379-9E2B-6DA5-E90B-6AC8D2A17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3C88D6-7E81-9070-8BB4-321023079E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AF78A8-39BB-7E54-B34F-BD1D3B66E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EB4E2-BB4C-FD7F-A090-53F74D63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2DD42-5A05-5152-FE81-DEEC63C49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A5A235-0ED6-76C8-524F-F948C23E4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5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BB6595-8423-6FFF-FB82-924727F08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5738A-FAA1-DFF0-5116-65149AD80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AF471-EF72-D988-00BE-0FEA8FD756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9415E9-B564-4F9B-9745-1A733C8DE0A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E95EA-9AD1-99C8-94CA-987E2627A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1F4EB-82C6-671E-2461-7F214B4E55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64B303-19E4-466E-B2B2-A1DAFBD7D4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36D21-9352-13B3-6AB2-1FDD37BCBA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i-LK" dirty="0"/>
              <a:t>ප්‍රශ්න අංක 24 සිට 29 දක්වා සම්පූර්ණ කිරීමට අදාළ </a:t>
            </a:r>
            <a:br>
              <a:rPr lang="si-LK" dirty="0"/>
            </a:br>
            <a:r>
              <a:rPr lang="si-LK" dirty="0"/>
              <a:t>උදාහරණ කි</a:t>
            </a:r>
            <a:r>
              <a:rPr lang="si-LK"/>
              <a:t>හිපයක</a:t>
            </a:r>
            <a:r>
              <a:rPr lang="si-LK" dirty="0"/>
              <a:t>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387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0" y="-8950"/>
            <a:ext cx="1054997" cy="6857990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865" y="177179"/>
            <a:ext cx="10338319" cy="1480111"/>
          </a:xfrm>
        </p:spPr>
        <p:txBody>
          <a:bodyPr anchor="b">
            <a:normAutofit fontScale="90000"/>
          </a:bodyPr>
          <a:lstStyle/>
          <a:p>
            <a:pPr algn="l"/>
            <a:r>
              <a:rPr lang="si-LK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1) පූර්ණ කාලීනව පරිපාලනමය හා කළමනාකරණ කටයුතුවල යෙදෙන විදුහල්පති/ වැඩබලන විදුහල්පති වරයෙක්</a:t>
            </a:r>
            <a:r>
              <a:rPr lang="en-US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  <a:t> </a:t>
            </a:r>
            <a:br>
              <a:rPr lang="en-US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</a:br>
            <a:r>
              <a:rPr lang="si-LK" sz="3200" dirty="0">
                <a:effectLst/>
                <a:cs typeface="Iskoola Pota" panose="020B0502040204020203" pitchFamily="34" charset="0"/>
              </a:rPr>
              <a:t>ඔහුට</a:t>
            </a:r>
            <a:r>
              <a:rPr lang="si-LK" sz="3200" dirty="0">
                <a:effectLst/>
              </a:rPr>
              <a:t> ද්විතියික ශ්‍රේණි සඳහා ගණිතය විෂයය ඉගැන්වීමේ හැකියාව ඇත.</a:t>
            </a:r>
            <a:endParaRPr 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F58AEC-1AB9-4C2E-81ED-0C53DB60B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226" y="1657290"/>
            <a:ext cx="9715999" cy="502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55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10549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75" y="235674"/>
            <a:ext cx="11036767" cy="1854384"/>
          </a:xfrm>
        </p:spPr>
        <p:txBody>
          <a:bodyPr anchor="b">
            <a:noAutofit/>
          </a:bodyPr>
          <a:lstStyle/>
          <a:p>
            <a:pPr algn="l"/>
            <a:r>
              <a:rPr lang="si-LK" sz="2400" dirty="0">
                <a:effectLst/>
              </a:rPr>
              <a:t>2) ප්‍රධාන කාර්යය ලෙස පරිපාලනමය හා කලමනාකරණ කටයුතුවල යෙදෙන හා </a:t>
            </a:r>
            <a:br>
              <a:rPr lang="en-US" sz="2400" dirty="0">
                <a:effectLst/>
              </a:rPr>
            </a:br>
            <a:r>
              <a:rPr lang="si-LK" sz="2400" dirty="0">
                <a:effectLst/>
              </a:rPr>
              <a:t>ද්විතීය කාර්යය ලෙස ද්විතීක ශ්‍රේණි (6-11) වල අධීක්ෂණ කටයුතුවල යෙදෙන නියෝජ්‍ය/ සහකාර විදුහල්පති වරයෙක් </a:t>
            </a:r>
            <a:br>
              <a:rPr lang="si-LK" sz="2400" dirty="0">
                <a:effectLst/>
              </a:rPr>
            </a:br>
            <a:r>
              <a:rPr lang="si-LK" sz="2400" dirty="0">
                <a:effectLst/>
              </a:rPr>
              <a:t>ඔහුට ද්විතියික ශ්‍රේණි සඳහා ගණිතය විෂයය  සිංහල හා ඉංග්‍රීසි මාධ්‍ය දෙකෙන්ම ඉගැන්වී</a:t>
            </a:r>
            <a:r>
              <a:rPr lang="si-LK" sz="2400" dirty="0"/>
              <a:t>මේ </a:t>
            </a:r>
            <a:r>
              <a:rPr lang="si-LK" sz="2400" dirty="0">
                <a:effectLst/>
              </a:rPr>
              <a:t>හැකියාව ඇත</a:t>
            </a:r>
            <a:r>
              <a:rPr lang="si-LK" sz="2000" dirty="0">
                <a:effectLst/>
              </a:rPr>
              <a:t>.</a:t>
            </a:r>
            <a:r>
              <a:rPr lang="en-US" sz="2000" dirty="0"/>
              <a:t>	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98ED68-9602-4796-A744-40DDF4B847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4848" y="2187019"/>
            <a:ext cx="9914837" cy="443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10549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209" y="343863"/>
            <a:ext cx="10702564" cy="1998120"/>
          </a:xfrm>
        </p:spPr>
        <p:txBody>
          <a:bodyPr anchor="b">
            <a:noAutofit/>
          </a:bodyPr>
          <a:lstStyle/>
          <a:p>
            <a:pPr algn="l"/>
            <a:r>
              <a:rPr lang="si-LK" sz="2800" dirty="0">
                <a:effectLst/>
              </a:rPr>
              <a:t>3) පත්වීම් විෂය ප්‍රාථමික පොදු (සිංහල මාධ්‍ය) වන </a:t>
            </a:r>
            <a:br>
              <a:rPr lang="si-LK" sz="2800" dirty="0">
                <a:effectLst/>
              </a:rPr>
            </a:br>
            <a:r>
              <a:rPr lang="si-LK" sz="2800" dirty="0">
                <a:effectLst/>
              </a:rPr>
              <a:t>තම එකම ප්‍රධාන කාර්යය ලෙස 3 ශ්‍රේණියේ පන්තිභාර ගුරුවරයෙක් ලෙස ප්‍රාථමික පොදු ඉගැන්වීමේ කටයුතුවල නිරත වන අතර</a:t>
            </a:r>
            <a:br>
              <a:rPr lang="en-US" sz="2800" dirty="0">
                <a:effectLst/>
              </a:rPr>
            </a:br>
            <a:r>
              <a:rPr lang="si-LK" sz="2800" dirty="0">
                <a:effectLst/>
              </a:rPr>
              <a:t>ද්විතීයික කාර්යයක නිරත නොවේ.</a:t>
            </a:r>
            <a:br>
              <a:rPr lang="en-US" sz="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</a:br>
            <a:r>
              <a:rPr lang="en-US" sz="1100" dirty="0"/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DB5135-BEF6-461C-A9D9-939010682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044" y="2613053"/>
            <a:ext cx="10466895" cy="405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0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1054997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8" y="145949"/>
            <a:ext cx="10773131" cy="2242688"/>
          </a:xfrm>
        </p:spPr>
        <p:txBody>
          <a:bodyPr anchor="b">
            <a:noAutofit/>
          </a:bodyPr>
          <a:lstStyle/>
          <a:p>
            <a:r>
              <a:rPr lang="si-LK" sz="2800" dirty="0">
                <a:effectLst/>
              </a:rPr>
              <a:t>4) විද්‍යාව ඉංග්‍රීසි මාධ්‍යයෙන් පත්වීම් ලබා</a:t>
            </a:r>
            <a:r>
              <a:rPr lang="en-US" sz="2800" dirty="0">
                <a:effectLst/>
              </a:rPr>
              <a:t> </a:t>
            </a:r>
            <a:r>
              <a:rPr lang="si-LK" sz="2800" dirty="0">
                <a:effectLst/>
              </a:rPr>
              <a:t>ඇති ගුරුවරයෙක්  </a:t>
            </a:r>
            <a:br>
              <a:rPr lang="si-LK" sz="2800" dirty="0">
                <a:effectLst/>
              </a:rPr>
            </a:br>
            <a:r>
              <a:rPr lang="si-LK" sz="2800" dirty="0">
                <a:effectLst/>
              </a:rPr>
              <a:t>තම ප්‍රධාන කාර්යය ලෙස උසස් පෙළ සඳහා රසායන විද්‍යාව උගන්වයි</a:t>
            </a:r>
            <a:r>
              <a:rPr lang="en-US" sz="2800" dirty="0">
                <a:effectLst/>
              </a:rPr>
              <a:t>.</a:t>
            </a:r>
            <a:br>
              <a:rPr lang="en-US" sz="2800" dirty="0">
                <a:effectLst/>
              </a:rPr>
            </a:br>
            <a:r>
              <a:rPr lang="si-LK" sz="2800" dirty="0">
                <a:effectLst/>
              </a:rPr>
              <a:t>එම ගුරුවරයාගේ ද්විතියික කාර්යය ලෙස (6-11) ශ්‍රේණි සඳහා විද්‍යාව සිංහලෙන් ඉගැන්වීම් සිදුකර යි.</a:t>
            </a:r>
            <a:br>
              <a:rPr lang="en-US" sz="2800" dirty="0">
                <a:effectLst/>
              </a:rPr>
            </a:br>
            <a:r>
              <a:rPr lang="si-LK" sz="2800" dirty="0">
                <a:effectLst/>
              </a:rPr>
              <a:t>එම ගුරුවරයාට (6-11) ශ්‍රේණි සඳහා ගණිතය විෂයය ඉගැන්වී</a:t>
            </a:r>
            <a:r>
              <a:rPr lang="si-LK" sz="2800" dirty="0"/>
              <a:t>මේ </a:t>
            </a:r>
            <a:r>
              <a:rPr lang="si-LK" sz="2800" dirty="0">
                <a:effectLst/>
              </a:rPr>
              <a:t>හැකියාව ඇත.</a:t>
            </a:r>
            <a:br>
              <a:rPr lang="en-US" sz="800" dirty="0">
                <a:effectLst/>
              </a:rPr>
            </a:br>
            <a:br>
              <a:rPr lang="en-US" sz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Iskoola Pota" panose="020B0502040204020203" pitchFamily="34" charset="0"/>
              </a:rPr>
            </a:br>
            <a:r>
              <a:rPr lang="en-US" sz="600" dirty="0"/>
              <a:t>	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6FFF21-7787-4774-895E-24AFEBA37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4053" y="2646553"/>
            <a:ext cx="9511645" cy="404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8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647</Words>
  <Application>Microsoft Office PowerPoint</Application>
  <PresentationFormat>Widescreen</PresentationFormat>
  <Paragraphs>9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Iskoola Pota</vt:lpstr>
      <vt:lpstr>Office Theme</vt:lpstr>
      <vt:lpstr>ප්‍රශ්න අංක 24 සිට 29 දක්වා සම්පූර්ණ කිරීමට අදාළ  උදාහරණ කිහිපයක්</vt:lpstr>
      <vt:lpstr>1) පූර්ණ කාලීනව පරිපාලනමය හා කළමනාකරණ කටයුතුවල යෙදෙන විදුහල්පති/ වැඩබලන විදුහල්පති වරයෙක්  ඔහුට ද්විතියික ශ්‍රේණි සඳහා ගණිතය විෂයය ඉගැන්වීමේ හැකියාව ඇත.</vt:lpstr>
      <vt:lpstr>2) ප්‍රධාන කාර්යය ලෙස පරිපාලනමය හා කලමනාකරණ කටයුතුවල යෙදෙන හා  ද්විතීය කාර්යය ලෙස ද්විතීක ශ්‍රේණි (6-11) වල අධීක්ෂණ කටයුතුවල යෙදෙන නියෝජ්‍ය/ සහකාර විදුහල්පති වරයෙක්  ඔහුට ද්විතියික ශ්‍රේණි සඳහා ගණිතය විෂයය  සිංහල හා ඉංග්‍රීසි මාධ්‍ය දෙකෙන්ම ඉගැන්වීමේ හැකියාව ඇත. </vt:lpstr>
      <vt:lpstr>3) පත්වීම් විෂය ප්‍රාථමික පොදු (සිංහල මාධ්‍ය) වන  තම එකම ප්‍රධාන කාර්යය ලෙස 3 ශ්‍රේණියේ පන්තිභාර ගුරුවරයෙක් ලෙස ප්‍රාථමික පොදු ඉගැන්වීමේ කටයුතුවල නිරත වන අතර ද්විතීයික කාර්යයක නිරත නොවේ.  </vt:lpstr>
      <vt:lpstr>4) විද්‍යාව ඉංග්‍රීසි මාධ්‍යයෙන් පත්වීම් ලබා ඇති ගුරුවරයෙක්   තම ප්‍රධාන කාර්යය ලෙස උසස් පෙළ සඳහා රසායන විද්‍යාව උගන්වයි. එම ගුරුවරයාගේ ද්විතියික කාර්යය ලෙස (6-11) ශ්‍රේණි සඳහා විද්‍යාව සිංහලෙන් ඉගැන්වීම් සිදුකර යි. එම ගුරුවරයාට (6-11) ශ්‍රේණි සඳහා ගණිතය විෂයය ඉගැන්වීමේ හැකියාව ඇත.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acer</dc:creator>
  <cp:lastModifiedBy>acer</cp:lastModifiedBy>
  <cp:revision>4</cp:revision>
  <dcterms:created xsi:type="dcterms:W3CDTF">2026-08-12T04:18:48Z</dcterms:created>
  <dcterms:modified xsi:type="dcterms:W3CDTF">2026-08-12T04:31:07Z</dcterms:modified>
</cp:coreProperties>
</file>