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8"/>
  </p:notesMasterIdLst>
  <p:sldIdLst>
    <p:sldId id="317" r:id="rId5"/>
    <p:sldId id="314" r:id="rId6"/>
    <p:sldId id="300" r:id="rId7"/>
    <p:sldId id="315" r:id="rId8"/>
    <p:sldId id="316" r:id="rId9"/>
    <p:sldId id="301" r:id="rId10"/>
    <p:sldId id="305" r:id="rId11"/>
    <p:sldId id="304" r:id="rId12"/>
    <p:sldId id="303" r:id="rId13"/>
    <p:sldId id="306" r:id="rId14"/>
    <p:sldId id="302" r:id="rId15"/>
    <p:sldId id="307" r:id="rId16"/>
    <p:sldId id="30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89B1"/>
    <a:srgbClr val="15815D"/>
    <a:srgbClr val="0D38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00" autoAdjust="0"/>
    <p:restoredTop sz="94619" autoAdjust="0"/>
  </p:normalViewPr>
  <p:slideViewPr>
    <p:cSldViewPr snapToGrid="0">
      <p:cViewPr varScale="1">
        <p:scale>
          <a:sx n="82" d="100"/>
          <a:sy n="82" d="100"/>
        </p:scale>
        <p:origin x="5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67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01546-198A-4195-BCF8-F0FF54C90E5E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DE88F-1F85-4A27-9D34-D74A50E7B0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091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89078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9210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51611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1452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2025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71854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22601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1632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586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6161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2537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4265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746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50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85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529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092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647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254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865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40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205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120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9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130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55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56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978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10" Type="http://schemas.openxmlformats.org/officeDocument/2006/relationships/image" Target="../media/image15.png"/><Relationship Id="rId4" Type="http://schemas.openxmlformats.org/officeDocument/2006/relationships/image" Target="../media/image1.jpe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1.jpe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1.jpe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1.jpe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BF28A5-3F31-4EC3-9A75-1905EA653E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314" y="1625841"/>
            <a:ext cx="1198983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4000" b="1" dirty="0">
                <a:solidFill>
                  <a:schemeClr val="bg1"/>
                </a:solidFill>
                <a:effectLst/>
              </a:rPr>
              <a:t>අධ්‍යයන කාර්ය මණ්ඩල සාමාජිකයින් මාර්ගගත</a:t>
            </a:r>
            <a:r>
              <a:rPr lang="en-US" sz="4000" b="1" dirty="0">
                <a:solidFill>
                  <a:schemeClr val="bg1"/>
                </a:solidFill>
                <a:effectLst/>
              </a:rPr>
              <a:t> (Online) </a:t>
            </a:r>
            <a:endParaRPr lang="si-LK" sz="4000" b="1" dirty="0">
              <a:solidFill>
                <a:schemeClr val="bg1"/>
              </a:solidFill>
              <a:effectLst/>
            </a:endParaRPr>
          </a:p>
          <a:p>
            <a:pPr algn="ctr"/>
            <a:r>
              <a:rPr lang="si-LK" sz="4000" b="1" dirty="0">
                <a:solidFill>
                  <a:schemeClr val="bg1"/>
                </a:solidFill>
                <a:effectLst/>
              </a:rPr>
              <a:t>පරිගණක </a:t>
            </a:r>
            <a:r>
              <a:rPr lang="si-LK" sz="4000" b="1" dirty="0">
                <a:solidFill>
                  <a:schemeClr val="bg1"/>
                </a:solidFill>
              </a:rPr>
              <a:t>වැඩසටහන</a:t>
            </a:r>
            <a:r>
              <a:rPr lang="en-US" sz="4000" b="1" dirty="0">
                <a:solidFill>
                  <a:schemeClr val="bg1"/>
                </a:solidFill>
              </a:rPr>
              <a:t> (Web Portal)</a:t>
            </a:r>
            <a:r>
              <a:rPr lang="si-LK" sz="4000" b="1" dirty="0">
                <a:solidFill>
                  <a:schemeClr val="bg1"/>
                </a:solidFill>
              </a:rPr>
              <a:t> වෙත පිවිස </a:t>
            </a:r>
            <a:br>
              <a:rPr lang="en-US" sz="4000" b="1" dirty="0">
                <a:solidFill>
                  <a:schemeClr val="bg1"/>
                </a:solidFill>
              </a:rPr>
            </a:br>
            <a:r>
              <a:rPr lang="si-LK" sz="4000" b="1" dirty="0">
                <a:solidFill>
                  <a:schemeClr val="bg1"/>
                </a:solidFill>
              </a:rPr>
              <a:t>2025 තොරතුරු 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</a:rPr>
              <a:t>2026-09-01 </a:t>
            </a:r>
            <a:r>
              <a:rPr lang="si-LK" sz="4000" b="1" dirty="0">
                <a:solidFill>
                  <a:schemeClr val="bg1"/>
                </a:solidFill>
              </a:rPr>
              <a:t>දිනට අදාළ වන පරිදි </a:t>
            </a:r>
            <a:br>
              <a:rPr lang="en-US" sz="4000" b="1" dirty="0">
                <a:solidFill>
                  <a:schemeClr val="bg1"/>
                </a:solidFill>
              </a:rPr>
            </a:br>
            <a:r>
              <a:rPr lang="si-LK" sz="4000" b="1" dirty="0">
                <a:solidFill>
                  <a:schemeClr val="bg1"/>
                </a:solidFill>
              </a:rPr>
              <a:t>යාවත්කාලීන කලයුතු ආකාරය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522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0" y="10"/>
            <a:ext cx="12191999" cy="68579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A7DAC2-EE87-44AB-850F-F81236F795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9413" y="0"/>
            <a:ext cx="9773174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7FD5AF-05B9-92A5-2C33-78470D7EBBB5}"/>
              </a:ext>
            </a:extLst>
          </p:cNvPr>
          <p:cNvSpPr txBox="1"/>
          <p:nvPr/>
        </p:nvSpPr>
        <p:spPr>
          <a:xfrm>
            <a:off x="5060079" y="-1"/>
            <a:ext cx="5141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Initial Appearance of Q27, 28 &amp; 29 of Page 4</a:t>
            </a:r>
          </a:p>
        </p:txBody>
      </p:sp>
    </p:spTree>
    <p:extLst>
      <p:ext uri="{BB962C8B-B14F-4D97-AF65-F5344CB8AC3E}">
        <p14:creationId xmlns:p14="http://schemas.microsoft.com/office/powerpoint/2010/main" val="840110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0" y="10"/>
            <a:ext cx="12191999" cy="68579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AD8720-A1AC-4644-A5D5-CC5C6D0CF2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046756"/>
            <a:ext cx="12192000" cy="451938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74C4D33-6A31-4F30-A59D-41FDBBFC8A78}"/>
              </a:ext>
            </a:extLst>
          </p:cNvPr>
          <p:cNvSpPr/>
          <p:nvPr/>
        </p:nvSpPr>
        <p:spPr>
          <a:xfrm>
            <a:off x="-121937" y="2888160"/>
            <a:ext cx="1604546" cy="4182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1E2BDB-4BAC-00F0-4D29-B73FB8E977A9}"/>
              </a:ext>
            </a:extLst>
          </p:cNvPr>
          <p:cNvSpPr txBox="1"/>
          <p:nvPr/>
        </p:nvSpPr>
        <p:spPr>
          <a:xfrm>
            <a:off x="4735676" y="1046755"/>
            <a:ext cx="5141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Initial Appearance of Page 5</a:t>
            </a:r>
          </a:p>
        </p:txBody>
      </p:sp>
    </p:spTree>
    <p:extLst>
      <p:ext uri="{BB962C8B-B14F-4D97-AF65-F5344CB8AC3E}">
        <p14:creationId xmlns:p14="http://schemas.microsoft.com/office/powerpoint/2010/main" val="1086767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0" y="10"/>
            <a:ext cx="12191999" cy="68579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A98233-F33B-4218-A1A6-A2596BDB27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413" y="0"/>
            <a:ext cx="11267173" cy="68580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C7528A8-A57A-4BC0-9FD8-A7703C7F9573}"/>
              </a:ext>
            </a:extLst>
          </p:cNvPr>
          <p:cNvSpPr/>
          <p:nvPr/>
        </p:nvSpPr>
        <p:spPr>
          <a:xfrm>
            <a:off x="286625" y="2654696"/>
            <a:ext cx="1604546" cy="4182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77A3FA-EB9E-4189-833A-D856E43A53F8}"/>
              </a:ext>
            </a:extLst>
          </p:cNvPr>
          <p:cNvSpPr/>
          <p:nvPr/>
        </p:nvSpPr>
        <p:spPr>
          <a:xfrm>
            <a:off x="4261751" y="928512"/>
            <a:ext cx="7334655" cy="76944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867AAD-4E30-4D63-A1D0-D2E5DFE249F5}"/>
              </a:ext>
            </a:extLst>
          </p:cNvPr>
          <p:cNvSpPr/>
          <p:nvPr/>
        </p:nvSpPr>
        <p:spPr>
          <a:xfrm>
            <a:off x="10445884" y="1945532"/>
            <a:ext cx="1164077" cy="3576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Curved Left 6">
            <a:extLst>
              <a:ext uri="{FF2B5EF4-FFF2-40B4-BE49-F238E27FC236}">
                <a16:creationId xmlns:a16="http://schemas.microsoft.com/office/drawing/2014/main" id="{95657C03-666D-4AD4-815E-6C93E6D176B3}"/>
              </a:ext>
            </a:extLst>
          </p:cNvPr>
          <p:cNvSpPr/>
          <p:nvPr/>
        </p:nvSpPr>
        <p:spPr>
          <a:xfrm>
            <a:off x="11596407" y="1283569"/>
            <a:ext cx="480238" cy="661958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96A704-4FB1-8433-4FED-C605F2A1BE35}"/>
              </a:ext>
            </a:extLst>
          </p:cNvPr>
          <p:cNvSpPr txBox="1"/>
          <p:nvPr/>
        </p:nvSpPr>
        <p:spPr>
          <a:xfrm>
            <a:off x="3666931" y="370759"/>
            <a:ext cx="7943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Appearance of the Summary Tab Section after Completion of the Updating the Data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0B217D-DBD0-2FDF-FA13-6E5E8DFDAE5B}"/>
              </a:ext>
            </a:extLst>
          </p:cNvPr>
          <p:cNvSpPr txBox="1"/>
          <p:nvPr/>
        </p:nvSpPr>
        <p:spPr>
          <a:xfrm>
            <a:off x="7520473" y="3308480"/>
            <a:ext cx="20060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Step 5: Go through the PDF and see all data updated are correct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F4200E-4403-4DA0-30FC-2BB6AC77CC7F}"/>
              </a:ext>
            </a:extLst>
          </p:cNvPr>
          <p:cNvSpPr txBox="1"/>
          <p:nvPr/>
        </p:nvSpPr>
        <p:spPr>
          <a:xfrm>
            <a:off x="3768872" y="5750004"/>
            <a:ext cx="7841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Step 6: Download PDF document using Download Icon and Save in your own folder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0F046B-0BAF-04B9-B438-0034C60CCF28}"/>
              </a:ext>
            </a:extLst>
          </p:cNvPr>
          <p:cNvSpPr txBox="1"/>
          <p:nvPr/>
        </p:nvSpPr>
        <p:spPr>
          <a:xfrm>
            <a:off x="1978090" y="6188530"/>
            <a:ext cx="8210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Step 7: Print Two copies of PDF document using Print Icon (One Submit to School Data Officer and Keep other one with you)  </a:t>
            </a:r>
          </a:p>
        </p:txBody>
      </p:sp>
    </p:spTree>
    <p:extLst>
      <p:ext uri="{BB962C8B-B14F-4D97-AF65-F5344CB8AC3E}">
        <p14:creationId xmlns:p14="http://schemas.microsoft.com/office/powerpoint/2010/main" val="261198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11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0" y="10"/>
            <a:ext cx="12191999" cy="68579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79DE10-7FC7-42BA-8A78-3B606C763A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0058" y="0"/>
            <a:ext cx="9831884" cy="68580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E155C848-9FD4-4DDF-AD3E-860011F8AEA0}"/>
              </a:ext>
            </a:extLst>
          </p:cNvPr>
          <p:cNvSpPr/>
          <p:nvPr/>
        </p:nvSpPr>
        <p:spPr>
          <a:xfrm>
            <a:off x="958385" y="5358983"/>
            <a:ext cx="3711994" cy="7694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86D1BC2-30B6-4DC6-AF78-6D0D841B9067}"/>
              </a:ext>
            </a:extLst>
          </p:cNvPr>
          <p:cNvSpPr/>
          <p:nvPr/>
        </p:nvSpPr>
        <p:spPr>
          <a:xfrm>
            <a:off x="9289915" y="6157605"/>
            <a:ext cx="1722028" cy="7694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6D6C52-C41C-CAF4-5D31-91C2C6C21EB7}"/>
              </a:ext>
            </a:extLst>
          </p:cNvPr>
          <p:cNvSpPr txBox="1"/>
          <p:nvPr/>
        </p:nvSpPr>
        <p:spPr>
          <a:xfrm>
            <a:off x="4761074" y="5420537"/>
            <a:ext cx="57358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Step 8: Tick on “I certify that the above information is true and accurate” to confirm the correctness and accuracy of the information.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2536F2-7B8E-E5A3-C792-1DDDE3B1B10E}"/>
              </a:ext>
            </a:extLst>
          </p:cNvPr>
          <p:cNvSpPr txBox="1"/>
          <p:nvPr/>
        </p:nvSpPr>
        <p:spPr>
          <a:xfrm>
            <a:off x="1180057" y="6267001"/>
            <a:ext cx="8109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Step 9: Click on SUBMIT ALL AND FINISH button to complete the task.</a:t>
            </a:r>
          </a:p>
        </p:txBody>
      </p:sp>
    </p:spTree>
    <p:extLst>
      <p:ext uri="{BB962C8B-B14F-4D97-AF65-F5344CB8AC3E}">
        <p14:creationId xmlns:p14="http://schemas.microsoft.com/office/powerpoint/2010/main" val="381740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0" y="10"/>
            <a:ext cx="12191999" cy="68579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BEDE91-9FB1-4AFB-A815-69315838A7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79" y="130629"/>
            <a:ext cx="11499903" cy="6620171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C0D7F197-1338-41F6-B6FF-AA8DD24A6562}"/>
              </a:ext>
            </a:extLst>
          </p:cNvPr>
          <p:cNvSpPr/>
          <p:nvPr/>
        </p:nvSpPr>
        <p:spPr>
          <a:xfrm>
            <a:off x="9908468" y="2228307"/>
            <a:ext cx="2141467" cy="876693"/>
          </a:xfrm>
          <a:prstGeom prst="wedgeRoundRectCallout">
            <a:avLst>
              <a:gd name="adj1" fmla="val -65013"/>
              <a:gd name="adj2" fmla="val 3024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Individual Teacher Login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8607861C-D8A7-4D58-B442-02EC4DFB78A3}"/>
              </a:ext>
            </a:extLst>
          </p:cNvPr>
          <p:cNvSpPr/>
          <p:nvPr/>
        </p:nvSpPr>
        <p:spPr>
          <a:xfrm>
            <a:off x="9144000" y="2149311"/>
            <a:ext cx="320511" cy="1536569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537177D-056D-45D9-99D2-8EEF89351EBC}"/>
              </a:ext>
            </a:extLst>
          </p:cNvPr>
          <p:cNvSpPr/>
          <p:nvPr/>
        </p:nvSpPr>
        <p:spPr>
          <a:xfrm>
            <a:off x="6796114" y="3270618"/>
            <a:ext cx="3271101" cy="6598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AE2B29-B233-D008-9B20-E27B5BB07D36}"/>
              </a:ext>
            </a:extLst>
          </p:cNvPr>
          <p:cNvSpPr txBox="1"/>
          <p:nvPr/>
        </p:nvSpPr>
        <p:spPr>
          <a:xfrm>
            <a:off x="5178490" y="5047861"/>
            <a:ext cx="6074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Step 1: Enter NIC Number &amp; Mobile Number in above Spaces and Click on SUBMIT Button </a:t>
            </a:r>
          </a:p>
        </p:txBody>
      </p:sp>
    </p:spTree>
    <p:extLst>
      <p:ext uri="{BB962C8B-B14F-4D97-AF65-F5344CB8AC3E}">
        <p14:creationId xmlns:p14="http://schemas.microsoft.com/office/powerpoint/2010/main" val="1728932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16C175-191C-4F9F-951A-20E5013A72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7910" y="4111177"/>
            <a:ext cx="10184090" cy="31898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ED2DEC5-DA2D-4DE9-A834-3C56C513D1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53399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FBA49B-8A63-B4FE-A908-F6F0837F7D93}"/>
              </a:ext>
            </a:extLst>
          </p:cNvPr>
          <p:cNvSpPr txBox="1"/>
          <p:nvPr/>
        </p:nvSpPr>
        <p:spPr>
          <a:xfrm>
            <a:off x="2332653" y="5589037"/>
            <a:ext cx="6074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Step 2: Click on START QUESTIONNAIRE Button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0852D6-4CB6-0098-262E-C19DCC5AAD9B}"/>
              </a:ext>
            </a:extLst>
          </p:cNvPr>
          <p:cNvSpPr txBox="1"/>
          <p:nvPr/>
        </p:nvSpPr>
        <p:spPr>
          <a:xfrm>
            <a:off x="2911155" y="603220"/>
            <a:ext cx="3163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Carefully Read the Instructions</a:t>
            </a:r>
          </a:p>
        </p:txBody>
      </p:sp>
    </p:spTree>
    <p:extLst>
      <p:ext uri="{BB962C8B-B14F-4D97-AF65-F5344CB8AC3E}">
        <p14:creationId xmlns:p14="http://schemas.microsoft.com/office/powerpoint/2010/main" val="4152353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5792BD-4591-49F9-B890-FAEE4F6911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76493"/>
            <a:ext cx="12192000" cy="530501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BB36943-9783-4C64-9745-B60B13371F59}"/>
              </a:ext>
            </a:extLst>
          </p:cNvPr>
          <p:cNvSpPr/>
          <p:nvPr/>
        </p:nvSpPr>
        <p:spPr>
          <a:xfrm>
            <a:off x="-74094" y="4351272"/>
            <a:ext cx="1604546" cy="418290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656276-19B4-2565-8E99-46B72FAEFE9F}"/>
              </a:ext>
            </a:extLst>
          </p:cNvPr>
          <p:cNvSpPr txBox="1"/>
          <p:nvPr/>
        </p:nvSpPr>
        <p:spPr>
          <a:xfrm>
            <a:off x="4049490" y="1750885"/>
            <a:ext cx="5141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Initial Appearance of the Summary Tab Section</a:t>
            </a:r>
          </a:p>
        </p:txBody>
      </p:sp>
    </p:spTree>
    <p:extLst>
      <p:ext uri="{BB962C8B-B14F-4D97-AF65-F5344CB8AC3E}">
        <p14:creationId xmlns:p14="http://schemas.microsoft.com/office/powerpoint/2010/main" val="242773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E921BB-837E-4391-B3C6-D04E804B82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38758"/>
            <a:ext cx="12192000" cy="518048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D42686C-BA7C-4D22-A3A9-88A696483A58}"/>
              </a:ext>
            </a:extLst>
          </p:cNvPr>
          <p:cNvSpPr/>
          <p:nvPr/>
        </p:nvSpPr>
        <p:spPr>
          <a:xfrm>
            <a:off x="-206069" y="5209111"/>
            <a:ext cx="1604546" cy="418290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A2F90C-2489-0370-8B68-A9DA7D2690B0}"/>
              </a:ext>
            </a:extLst>
          </p:cNvPr>
          <p:cNvSpPr txBox="1"/>
          <p:nvPr/>
        </p:nvSpPr>
        <p:spPr>
          <a:xfrm>
            <a:off x="2752532" y="1340338"/>
            <a:ext cx="8742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To See the Contact Details of the Provincial and Zonal Census Team Click on Contact Tab</a:t>
            </a:r>
          </a:p>
        </p:txBody>
      </p:sp>
    </p:spTree>
    <p:extLst>
      <p:ext uri="{BB962C8B-B14F-4D97-AF65-F5344CB8AC3E}">
        <p14:creationId xmlns:p14="http://schemas.microsoft.com/office/powerpoint/2010/main" val="316890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0" y="10"/>
            <a:ext cx="12191999" cy="68579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09546A-4632-4BBE-A67E-EF6BE925A3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0"/>
            <a:ext cx="2476500" cy="685800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6491E383-EA82-4920-B554-970A199FD01A}"/>
              </a:ext>
            </a:extLst>
          </p:cNvPr>
          <p:cNvSpPr/>
          <p:nvPr/>
        </p:nvSpPr>
        <p:spPr>
          <a:xfrm>
            <a:off x="-262631" y="1655204"/>
            <a:ext cx="1959455" cy="531813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B87207-FE38-46A3-BCE4-F025DDEE67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76500" y="-10"/>
            <a:ext cx="11159449" cy="68580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1439DA6-4F0A-455D-8929-ECA92D6564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89730" y="6057789"/>
            <a:ext cx="2495898" cy="8002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C65EDA-3696-773D-86C8-01C5FF402B2A}"/>
              </a:ext>
            </a:extLst>
          </p:cNvPr>
          <p:cNvSpPr txBox="1"/>
          <p:nvPr/>
        </p:nvSpPr>
        <p:spPr>
          <a:xfrm>
            <a:off x="7165909" y="164680"/>
            <a:ext cx="6046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Step 3: Carefully Read All Relevant Questions and Initial Answers and if required any update/ change Please make that change using Drop down lists/ Select relevant combo box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672441-79DC-9F58-5A5E-14776192D3CB}"/>
              </a:ext>
            </a:extLst>
          </p:cNvPr>
          <p:cNvSpPr txBox="1"/>
          <p:nvPr/>
        </p:nvSpPr>
        <p:spPr>
          <a:xfrm>
            <a:off x="7290316" y="1539393"/>
            <a:ext cx="6046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Step 4: First Click on SAVE button when complete the updating of any page, then Click on SAVE &amp; NEXT button to move next page </a:t>
            </a:r>
          </a:p>
        </p:txBody>
      </p:sp>
    </p:spTree>
    <p:extLst>
      <p:ext uri="{BB962C8B-B14F-4D97-AF65-F5344CB8AC3E}">
        <p14:creationId xmlns:p14="http://schemas.microsoft.com/office/powerpoint/2010/main" val="35370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0" y="10"/>
            <a:ext cx="12191999" cy="68579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A301BD13-D88E-471D-AA86-1A610CB4C5BA}"/>
              </a:ext>
            </a:extLst>
          </p:cNvPr>
          <p:cNvSpPr/>
          <p:nvPr/>
        </p:nvSpPr>
        <p:spPr>
          <a:xfrm>
            <a:off x="170294" y="2050931"/>
            <a:ext cx="1604546" cy="4182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CD997B-06A4-43A7-8697-5DD14087808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1373"/>
          <a:stretch/>
        </p:blipFill>
        <p:spPr>
          <a:xfrm>
            <a:off x="2413665" y="141533"/>
            <a:ext cx="6710544" cy="659949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998B080-B48B-48D1-BDBC-90B6EA8ABEC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1318"/>
          <a:stretch/>
        </p:blipFill>
        <p:spPr>
          <a:xfrm>
            <a:off x="8738681" y="141533"/>
            <a:ext cx="3283024" cy="65994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E61972-4D4F-4AA9-B781-35E33E067B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0"/>
            <a:ext cx="2476500" cy="685800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6EAF67DF-7BCA-4936-8874-F7329DC550EB}"/>
              </a:ext>
            </a:extLst>
          </p:cNvPr>
          <p:cNvSpPr/>
          <p:nvPr/>
        </p:nvSpPr>
        <p:spPr>
          <a:xfrm>
            <a:off x="-1" y="2260076"/>
            <a:ext cx="1604546" cy="4182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D2DA42-3CAE-061C-B102-99DC178F2E8C}"/>
              </a:ext>
            </a:extLst>
          </p:cNvPr>
          <p:cNvSpPr txBox="1"/>
          <p:nvPr/>
        </p:nvSpPr>
        <p:spPr>
          <a:xfrm>
            <a:off x="4890165" y="257987"/>
            <a:ext cx="5141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Initial Appearance of Page 2</a:t>
            </a:r>
          </a:p>
        </p:txBody>
      </p:sp>
    </p:spTree>
    <p:extLst>
      <p:ext uri="{BB962C8B-B14F-4D97-AF65-F5344CB8AC3E}">
        <p14:creationId xmlns:p14="http://schemas.microsoft.com/office/powerpoint/2010/main" val="32694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0" y="10"/>
            <a:ext cx="12191999" cy="68579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B869BB-2E81-4C78-948B-8EFE07BD77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81624" y="292231"/>
            <a:ext cx="9610376" cy="594359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70A7B6B-68C3-47C4-937A-69B723DC1D4D}"/>
              </a:ext>
            </a:extLst>
          </p:cNvPr>
          <p:cNvSpPr/>
          <p:nvPr/>
        </p:nvSpPr>
        <p:spPr>
          <a:xfrm>
            <a:off x="99056" y="2446856"/>
            <a:ext cx="1604546" cy="4182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15DA94-CFD4-458D-9BBE-245BB8AC74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0"/>
            <a:ext cx="2476500" cy="685800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2E91C23-C5D2-4008-A307-5A4A6666996F}"/>
              </a:ext>
            </a:extLst>
          </p:cNvPr>
          <p:cNvSpPr/>
          <p:nvPr/>
        </p:nvSpPr>
        <p:spPr>
          <a:xfrm>
            <a:off x="76793" y="2865146"/>
            <a:ext cx="1604546" cy="4182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847235-7E7E-ABB9-79CA-45ACC6B4FED6}"/>
              </a:ext>
            </a:extLst>
          </p:cNvPr>
          <p:cNvSpPr txBox="1"/>
          <p:nvPr/>
        </p:nvSpPr>
        <p:spPr>
          <a:xfrm>
            <a:off x="4890165" y="388618"/>
            <a:ext cx="5141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Initial Appearance of Page 3</a:t>
            </a:r>
          </a:p>
        </p:txBody>
      </p:sp>
    </p:spTree>
    <p:extLst>
      <p:ext uri="{BB962C8B-B14F-4D97-AF65-F5344CB8AC3E}">
        <p14:creationId xmlns:p14="http://schemas.microsoft.com/office/powerpoint/2010/main" val="170636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0" y="10"/>
            <a:ext cx="12191999" cy="68579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968B71-D381-435C-8454-CE0C66FF04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596" y="103410"/>
            <a:ext cx="10125001" cy="665117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D3A26C0-D6D8-4707-AF04-16DE27A890D7}"/>
              </a:ext>
            </a:extLst>
          </p:cNvPr>
          <p:cNvSpPr/>
          <p:nvPr/>
        </p:nvSpPr>
        <p:spPr>
          <a:xfrm>
            <a:off x="839597" y="2258321"/>
            <a:ext cx="1604546" cy="4182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9FAFFA-7988-4E22-9EC7-81983AF6DC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0"/>
            <a:ext cx="2476500" cy="68580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06C9897-4D19-402D-B606-4CFEC2C8AFB3}"/>
              </a:ext>
            </a:extLst>
          </p:cNvPr>
          <p:cNvSpPr/>
          <p:nvPr/>
        </p:nvSpPr>
        <p:spPr>
          <a:xfrm>
            <a:off x="69682" y="3428990"/>
            <a:ext cx="1604546" cy="4182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04C2DE-8E35-1055-C4BB-7DA32A6C8F42}"/>
              </a:ext>
            </a:extLst>
          </p:cNvPr>
          <p:cNvSpPr txBox="1"/>
          <p:nvPr/>
        </p:nvSpPr>
        <p:spPr>
          <a:xfrm>
            <a:off x="4763668" y="733848"/>
            <a:ext cx="5141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Initial Appearance of Page 4</a:t>
            </a:r>
          </a:p>
        </p:txBody>
      </p:sp>
    </p:spTree>
    <p:extLst>
      <p:ext uri="{BB962C8B-B14F-4D97-AF65-F5344CB8AC3E}">
        <p14:creationId xmlns:p14="http://schemas.microsoft.com/office/powerpoint/2010/main" val="267111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Custom 35">
      <a:dk1>
        <a:sysClr val="windowText" lastClr="000000"/>
      </a:dk1>
      <a:lt1>
        <a:sysClr val="window" lastClr="FFFFFF"/>
      </a:lt1>
      <a:dk2>
        <a:srgbClr val="4E3B30"/>
      </a:dk2>
      <a:lt2>
        <a:srgbClr val="F4EDD8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10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11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12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2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3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4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5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6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7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8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9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85E981-8C91-4205-A0C3-C991F42B4C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C4C00F4-06E9-43E3-AD97-88A857CEFA8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64B270AB-C138-415C-897E-3C24487DEC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{DC021171-9111-4F1F-A3F6-A73C557F580E}TFe742eee6-54b3-45e8-a03d-f3d997f9b6caf6c338c2_win32-3734725ae7e2</Template>
  <TotalTime>997</TotalTime>
  <Words>350</Words>
  <Application>Microsoft Office PowerPoint</Application>
  <PresentationFormat>Widescreen</PresentationFormat>
  <Paragraphs>34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Calibri</vt:lpstr>
      <vt:lpstr>Goudy Old Style</vt:lpstr>
      <vt:lpstr>Wingdings 2</vt:lpstr>
      <vt:lpstr>SlateVTI</vt:lpstr>
      <vt:lpstr>අධ්‍යයන කාර්ය මණ්ඩල සාමාජිකයින් මාර්ගගත (Online)  පරිගණක වැඩසටහන (Web Portal) වෙත පිවිස  2025 තොරතුරු  2026-09-01 දිනට අදාළ වන පරිදි  යාවත්කාලීන කලයුතු ආකාරය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Lorem Ipsum</dc:title>
  <dc:creator>9152PS2023038 Gamage</dc:creator>
  <cp:lastModifiedBy>acer</cp:lastModifiedBy>
  <cp:revision>23</cp:revision>
  <dcterms:created xsi:type="dcterms:W3CDTF">2026-07-06T10:08:12Z</dcterms:created>
  <dcterms:modified xsi:type="dcterms:W3CDTF">2026-08-12T05:24:12Z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